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062" y="45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AF796-00CA-4072-9927-7621B1ACC84A}" type="datetimeFigureOut">
              <a:rPr lang="en-GB" smtClean="0"/>
              <a:pPr/>
              <a:t>25/10/2017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8F1F4-CD5F-4EED-A8B2-22C4830ACF0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AF796-00CA-4072-9927-7621B1ACC84A}" type="datetimeFigureOut">
              <a:rPr lang="en-GB" smtClean="0"/>
              <a:pPr/>
              <a:t>25/10/2017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8F1F4-CD5F-4EED-A8B2-22C4830ACF0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AF796-00CA-4072-9927-7621B1ACC84A}" type="datetimeFigureOut">
              <a:rPr lang="en-GB" smtClean="0"/>
              <a:pPr/>
              <a:t>25/10/2017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8F1F4-CD5F-4EED-A8B2-22C4830ACF0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AF796-00CA-4072-9927-7621B1ACC84A}" type="datetimeFigureOut">
              <a:rPr lang="en-GB" smtClean="0"/>
              <a:pPr/>
              <a:t>25/10/2017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8F1F4-CD5F-4EED-A8B2-22C4830ACF0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AF796-00CA-4072-9927-7621B1ACC84A}" type="datetimeFigureOut">
              <a:rPr lang="en-GB" smtClean="0"/>
              <a:pPr/>
              <a:t>25/10/2017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8F1F4-CD5F-4EED-A8B2-22C4830ACF0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AF796-00CA-4072-9927-7621B1ACC84A}" type="datetimeFigureOut">
              <a:rPr lang="en-GB" smtClean="0"/>
              <a:pPr/>
              <a:t>25/10/2017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8F1F4-CD5F-4EED-A8B2-22C4830ACF0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AF796-00CA-4072-9927-7621B1ACC84A}" type="datetimeFigureOut">
              <a:rPr lang="en-GB" smtClean="0"/>
              <a:pPr/>
              <a:t>25/10/2017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8F1F4-CD5F-4EED-A8B2-22C4830ACF0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AF796-00CA-4072-9927-7621B1ACC84A}" type="datetimeFigureOut">
              <a:rPr lang="en-GB" smtClean="0"/>
              <a:pPr/>
              <a:t>25/10/2017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8F1F4-CD5F-4EED-A8B2-22C4830ACF0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AF796-00CA-4072-9927-7621B1ACC84A}" type="datetimeFigureOut">
              <a:rPr lang="en-GB" smtClean="0"/>
              <a:pPr/>
              <a:t>25/10/2017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8F1F4-CD5F-4EED-A8B2-22C4830ACF0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AF796-00CA-4072-9927-7621B1ACC84A}" type="datetimeFigureOut">
              <a:rPr lang="en-GB" smtClean="0"/>
              <a:pPr/>
              <a:t>25/10/2017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8F1F4-CD5F-4EED-A8B2-22C4830ACF0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AF796-00CA-4072-9927-7621B1ACC84A}" type="datetimeFigureOut">
              <a:rPr lang="en-GB" smtClean="0"/>
              <a:pPr/>
              <a:t>25/10/2017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8F1F4-CD5F-4EED-A8B2-22C4830ACF0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7AF796-00CA-4072-9927-7621B1ACC84A}" type="datetimeFigureOut">
              <a:rPr lang="en-GB" smtClean="0"/>
              <a:pPr/>
              <a:t>25/10/2017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88F1F4-CD5F-4EED-A8B2-22C4830ACF09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v.uk/emergency-travel-document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GB" dirty="0"/>
          </a:p>
          <a:p>
            <a:endParaRPr lang="en-GB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>
          <a:xfrm>
            <a:off x="4191928" y="6415802"/>
            <a:ext cx="760144" cy="246221"/>
          </a:xfrm>
        </p:spPr>
        <p:txBody>
          <a:bodyPr wrap="none" anchorCtr="1">
            <a:spAutoFit/>
          </a:bodyPr>
          <a:lstStyle/>
          <a:p>
            <a:r>
              <a:rPr lang="en-GB" sz="1000" smtClean="0">
                <a:latin typeface="Arial"/>
              </a:rPr>
              <a:t>OFFICIAL</a:t>
            </a:r>
            <a:endParaRPr lang="en-GB" sz="1000">
              <a:latin typeface="Arial"/>
            </a:endParaRPr>
          </a:p>
        </p:txBody>
      </p:sp>
      <p:pic>
        <p:nvPicPr>
          <p:cNvPr id="13" name="Shape 76"/>
          <p:cNvPicPr preferRelativeResize="0"/>
          <p:nvPr/>
        </p:nvPicPr>
        <p:blipFill rotWithShape="1">
          <a:blip r:embed="rId2" cstate="print">
            <a:alphaModFix/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/>
          <a:stretch/>
        </p:blipFill>
        <p:spPr>
          <a:xfrm>
            <a:off x="0" y="-66299"/>
            <a:ext cx="9144000" cy="6924299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Content Placeholder 7"/>
          <p:cNvSpPr txBox="1">
            <a:spLocks/>
          </p:cNvSpPr>
          <p:nvPr/>
        </p:nvSpPr>
        <p:spPr>
          <a:xfrm>
            <a:off x="3995936" y="425450"/>
            <a:ext cx="4843264" cy="58531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sz="2000" b="1" noProof="0" dirty="0" smtClean="0"/>
              <a:t>DO YOU </a:t>
            </a:r>
            <a:r>
              <a:rPr kumimoji="0" lang="en-GB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NEED AN EMERGENCY TRAVEL DOCUMENT?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sz="2000" i="1" dirty="0" smtClean="0"/>
              <a:t>Have you lost your passport, had it stolen, has it expired or is it unavailable to allow you to travel urgently?</a:t>
            </a:r>
            <a:r>
              <a:rPr lang="en-GB" sz="2000" b="1" i="1" dirty="0" smtClean="0"/>
              <a:t/>
            </a:r>
            <a:br>
              <a:rPr lang="en-GB" sz="2000" b="1" i="1" dirty="0" smtClean="0"/>
            </a:br>
            <a:endParaRPr kumimoji="0" lang="en-GB" sz="20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GB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If you are a British Citizen</a:t>
            </a:r>
            <a:r>
              <a:rPr kumimoji="0" lang="en-GB" sz="2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and have held a British passport, you </a:t>
            </a:r>
            <a:r>
              <a:rPr lang="en-GB" sz="2000" noProof="0" dirty="0" smtClean="0"/>
              <a:t>must </a:t>
            </a:r>
            <a:r>
              <a:rPr kumimoji="0" lang="en-GB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apply</a:t>
            </a:r>
            <a:r>
              <a:rPr kumimoji="0" lang="en-GB" sz="2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and </a:t>
            </a:r>
            <a:r>
              <a:rPr kumimoji="0" lang="en-GB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pay online for an Emergency Travel Document (ETD)</a:t>
            </a:r>
            <a:r>
              <a:rPr kumimoji="0" lang="en-GB" sz="2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using our </a:t>
            </a:r>
            <a:r>
              <a:rPr lang="en-GB" sz="2000" noProof="0" dirty="0" smtClean="0"/>
              <a:t>o</a:t>
            </a:r>
            <a:r>
              <a:rPr lang="en-GB" sz="2000" dirty="0" smtClean="0"/>
              <a:t>n-line service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kumimoji="0" lang="en-GB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Just visit: </a:t>
            </a:r>
            <a:br>
              <a:rPr kumimoji="0" lang="en-GB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en-GB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hlinkClick r:id="rId3"/>
              </a:rPr>
              <a:t>https://www.gov.uk/emergency-travel-document</a:t>
            </a:r>
            <a:r>
              <a:rPr lang="en-GB" sz="1600" noProof="0" dirty="0" smtClean="0"/>
              <a:t> </a:t>
            </a:r>
            <a:r>
              <a:rPr lang="en-GB" sz="2000" noProof="0" dirty="0" smtClean="0"/>
              <a:t/>
            </a:r>
            <a:br>
              <a:rPr lang="en-GB" sz="2000" noProof="0" dirty="0" smtClean="0"/>
            </a:br>
            <a:endParaRPr lang="en-GB" sz="2000" b="1" dirty="0" smtClean="0"/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GB" sz="2000" dirty="0" smtClean="0"/>
              <a:t>You should also visit this website for details </a:t>
            </a:r>
            <a:r>
              <a:rPr lang="en-GB" sz="2000" dirty="0" smtClean="0"/>
              <a:t>on how to apply </a:t>
            </a:r>
            <a:r>
              <a:rPr lang="en-GB" sz="2000" dirty="0" smtClean="0"/>
              <a:t>i</a:t>
            </a:r>
            <a:r>
              <a:rPr lang="en-GB" sz="2000" dirty="0" smtClean="0"/>
              <a:t>f </a:t>
            </a:r>
            <a:r>
              <a:rPr lang="en-GB" sz="2000" dirty="0" smtClean="0"/>
              <a:t>you are not a British Citizen but have held another type of British Nationality </a:t>
            </a:r>
            <a:r>
              <a:rPr lang="en-GB" sz="2000" dirty="0" smtClean="0"/>
              <a:t>passport.</a:t>
            </a:r>
            <a:endParaRPr lang="en-GB" sz="2000" dirty="0" smtClean="0"/>
          </a:p>
          <a:p>
            <a:pPr marL="342900" indent="-342900" algn="ctr">
              <a:spcBef>
                <a:spcPct val="20000"/>
              </a:spcBef>
              <a:defRPr/>
            </a:pPr>
            <a:endParaRPr lang="en-GB" sz="1600" dirty="0" smtClean="0"/>
          </a:p>
          <a:p>
            <a:pPr marL="342900" indent="-342900" algn="ctr">
              <a:spcBef>
                <a:spcPct val="20000"/>
              </a:spcBef>
              <a:defRPr/>
            </a:pPr>
            <a:r>
              <a:rPr lang="en-GB" sz="2000" b="1" dirty="0" smtClean="0"/>
              <a:t/>
            </a:r>
            <a:br>
              <a:rPr lang="en-GB" sz="2000" b="1" dirty="0" smtClean="0"/>
            </a:br>
            <a:endParaRPr lang="en-GB" sz="2000" b="1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8" name="Shape 150"/>
          <p:cNvPicPr preferRelativeResize="0"/>
          <p:nvPr/>
        </p:nvPicPr>
        <p:blipFill>
          <a:blip r:embed="rId4" cstate="print">
            <a:alphaModFix/>
          </a:blip>
          <a:stretch>
            <a:fillRect/>
          </a:stretch>
        </p:blipFill>
        <p:spPr>
          <a:xfrm>
            <a:off x="2051720" y="2708920"/>
            <a:ext cx="1512168" cy="21602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171</TotalTime>
  <Words>33</Words>
  <Application>Microsoft Office PowerPoint</Application>
  <PresentationFormat>On-screen Show (4:3)</PresentationFormat>
  <Paragraphs>9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Company>FCO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ETD Message</dc:title>
  <dc:creator>angslater</dc:creator>
  <cp:lastModifiedBy>angslater</cp:lastModifiedBy>
  <cp:revision>16</cp:revision>
  <dcterms:created xsi:type="dcterms:W3CDTF">2017-10-19T11:11:10Z</dcterms:created>
  <dcterms:modified xsi:type="dcterms:W3CDTF">2017-10-25T11:11:30Z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GeographicalCoverage">
    <vt:lpwstr> </vt:lpwstr>
  </property>
  <property fmtid="{D5CDD505-2E9C-101B-9397-08002B2CF9AE}" pid="3" name="Privacy">
    <vt:lpwstr/>
  </property>
  <property fmtid="{D5CDD505-2E9C-101B-9397-08002B2CF9AE}" pid="4" name="Classification">
    <vt:lpwstr>OFFICIAL</vt:lpwstr>
  </property>
  <property fmtid="{D5CDD505-2E9C-101B-9397-08002B2CF9AE}" pid="5" name="AlternativeTitle">
    <vt:lpwstr/>
  </property>
  <property fmtid="{D5CDD505-2E9C-101B-9397-08002B2CF9AE}" pid="6" name="BusinessUnit">
    <vt:lpwstr> </vt:lpwstr>
  </property>
  <property fmtid="{D5CDD505-2E9C-101B-9397-08002B2CF9AE}" pid="7" name="SubjectCode">
    <vt:lpwstr> </vt:lpwstr>
  </property>
  <property fmtid="{D5CDD505-2E9C-101B-9397-08002B2CF9AE}" pid="8" name="DocType">
    <vt:lpwstr>PowerPoint</vt:lpwstr>
  </property>
  <property fmtid="{D5CDD505-2E9C-101B-9397-08002B2CF9AE}" pid="9" name="SourceSystem">
    <vt:lpwstr>IREC</vt:lpwstr>
  </property>
  <property fmtid="{D5CDD505-2E9C-101B-9397-08002B2CF9AE}" pid="10" name="Originator">
    <vt:lpwstr> </vt:lpwstr>
  </property>
  <property fmtid="{D5CDD505-2E9C-101B-9397-08002B2CF9AE}" pid="11" name="MaintainMarking">
    <vt:lpwstr>True</vt:lpwstr>
  </property>
  <property fmtid="{D5CDD505-2E9C-101B-9397-08002B2CF9AE}" pid="12" name="Created">
    <vt:filetime>2017-10-18T23:00:00Z</vt:filetime>
  </property>
</Properties>
</file>